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2ECCD-FBA9-43BA-9056-688E9A430E74}" v="1" dt="2020-11-13T10:27:13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Wilkinson" userId="15ad7c00-dfdf-4a5a-8005-dd938500f5f6" providerId="ADAL" clId="{F152ECCD-FBA9-43BA-9056-688E9A430E74}"/>
    <pc:docChg chg="modSld">
      <pc:chgData name="Jo Wilkinson" userId="15ad7c00-dfdf-4a5a-8005-dd938500f5f6" providerId="ADAL" clId="{F152ECCD-FBA9-43BA-9056-688E9A430E74}" dt="2020-11-13T10:27:24.103" v="1" actId="1076"/>
      <pc:docMkLst>
        <pc:docMk/>
      </pc:docMkLst>
      <pc:sldChg chg="modSp mod">
        <pc:chgData name="Jo Wilkinson" userId="15ad7c00-dfdf-4a5a-8005-dd938500f5f6" providerId="ADAL" clId="{F152ECCD-FBA9-43BA-9056-688E9A430E74}" dt="2020-11-13T10:27:24.103" v="1" actId="1076"/>
        <pc:sldMkLst>
          <pc:docMk/>
          <pc:sldMk cId="3274200193" sldId="256"/>
        </pc:sldMkLst>
        <pc:picChg chg="mod">
          <ac:chgData name="Jo Wilkinson" userId="15ad7c00-dfdf-4a5a-8005-dd938500f5f6" providerId="ADAL" clId="{F152ECCD-FBA9-43BA-9056-688E9A430E74}" dt="2020-11-13T10:27:24.103" v="1" actId="1076"/>
          <ac:picMkLst>
            <pc:docMk/>
            <pc:sldMk cId="3274200193" sldId="256"/>
            <ac:picMk id="6" creationId="{28EE9617-F6F5-4D85-B47C-A518331B9D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7452-F7BE-40AA-A26D-DF84AFF17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B506B-F79F-426F-8CEE-FECC91E41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02F39-08DE-446C-8781-9E846693C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E63A0-6759-4338-A596-8282FFDD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5F513-E906-4331-B64C-75F83EC5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21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23C3-FDFF-4876-8562-F62534BD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AA30BB-FBE6-431B-ABBF-258E1326C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74EF0-6F00-4B6F-9396-87AD7F57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933E6-3B3C-46BB-B03C-6037F3B6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C6285-882E-47AD-A0EF-F71409BA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60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B8CE3-F840-41FD-86D2-9DFF36BA0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D4C5D-ECBD-4055-B353-1B866C7AC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718E9-B04C-46FA-9A64-9749921A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1098-911D-4CF8-AC15-A4C0A87F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791F4-E51E-4EF7-BDEE-929D5424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2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0794-C46C-47BB-A71F-32AE253B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60BC-9FF1-45E7-ACEC-403B21706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F2164-800E-475C-B9DE-400A2541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549FA-4CE7-422C-89EE-B503D471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DD8F2-0BE3-41F5-9E7B-C1A8F72D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1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BE1E-3B94-413B-89E4-1C1937AF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FC3F4-6CF7-4BB9-AC5A-C851AAA14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C4AB6-6534-42F1-8267-CC19306C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CF91-5E0F-453E-8B62-45DE6C05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46C0-05AC-432A-A721-1EBD913C6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B329-555A-4A38-A47E-A9A0882C4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83369-7EB7-47FB-80E4-FF7A82B9B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912CD-C615-4B30-A4CF-DA9FD5510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CA8E9-A365-4381-B28D-9F3F1A4A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4789C-66CD-40B1-B898-41FE59BB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5F3DC-2D46-4423-83C5-15CF8E68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F6B0-8729-484B-82E8-1D539C384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1762E-939A-40EA-8836-984B57043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BD9AA-83B3-4394-A6AF-1872239FB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09D376-D501-43FC-B201-EBD76B83C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A1DC72-09BD-4F3F-8DFF-8AF186496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9BD03-2F9D-4891-8382-EC71C3AF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CABD7-F3B8-448F-BBD6-BB75BD46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63DFD5-447B-4BAC-B00A-DDE9088C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03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6E07-80F6-4234-83CB-2405085C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0FD06-75C7-4FD9-A418-D2EFF231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DB520-14FF-4386-AEEC-AF78A0363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A30CA-6486-4322-85F6-1E20C26E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7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3893E-77DF-4774-B7E3-5DAB1249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69153-AF89-4B71-B49F-C6128DF2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5C13A-C852-432A-805F-F41BC0A1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0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2B6C-8903-414E-99C8-FDADB69A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CEB2D-F0E5-43B2-80CC-39C12FC5C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B3B47-5A6F-4E77-9F55-1FB73A6F8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6BDEB-6C9B-4C0C-B32B-BA783EEF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CF77B-5BEF-4FD1-9DF7-F3D79519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9396B-58B9-4D57-BBAA-8A8983C6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7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BC83-EE8F-4517-8339-321BC238C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9E3BC4-2623-40C0-94CA-257358004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76DF9-9423-4ABA-BCBC-6F77596C0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133BB-C54E-425F-A13A-B36EE468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3795-D4D0-4C81-99D8-2A2EC2CE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5E5EE-1A9A-459A-AB62-CD31EA21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5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CA014-D191-45FD-BD4E-2AB37BB2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26706-06B3-493E-9233-229431B04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A5E7B-6994-4D54-A8B0-F037BF4AA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D966C-1E5B-4623-90D8-2BD245C83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54CA-EDFB-42A3-9D8C-FA5C68974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EE9617-F6F5-4D85-B47C-A518331B9D0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113" y="2153795"/>
            <a:ext cx="2307771" cy="168365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EF60D56-51DE-4610-9C3D-86C0DD57AEA5}"/>
              </a:ext>
            </a:extLst>
          </p:cNvPr>
          <p:cNvSpPr/>
          <p:nvPr/>
        </p:nvSpPr>
        <p:spPr>
          <a:xfrm>
            <a:off x="3984171" y="2202543"/>
            <a:ext cx="4223658" cy="2685143"/>
          </a:xfrm>
          <a:prstGeom prst="ellipse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6CD73D-9376-432F-905D-C2E0D876DA5E}"/>
              </a:ext>
            </a:extLst>
          </p:cNvPr>
          <p:cNvSpPr txBox="1"/>
          <p:nvPr/>
        </p:nvSpPr>
        <p:spPr>
          <a:xfrm>
            <a:off x="3984171" y="3744686"/>
            <a:ext cx="4223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How we fundraise…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2B780C-8236-405A-9C21-AA78D0BB2B2B}"/>
              </a:ext>
            </a:extLst>
          </p:cNvPr>
          <p:cNvSpPr txBox="1"/>
          <p:nvPr/>
        </p:nvSpPr>
        <p:spPr>
          <a:xfrm>
            <a:off x="4688114" y="735960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00"/>
                </a:solidFill>
              </a:rPr>
              <a:t>Chocolate Bingo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B81EC-2750-4AA8-8C7A-1F27B246D78B}"/>
              </a:ext>
            </a:extLst>
          </p:cNvPr>
          <p:cNvSpPr txBox="1"/>
          <p:nvPr/>
        </p:nvSpPr>
        <p:spPr>
          <a:xfrm>
            <a:off x="8998858" y="2505095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C000"/>
                </a:solidFill>
              </a:rPr>
              <a:t>Christmas</a:t>
            </a:r>
            <a:r>
              <a:rPr lang="en-GB" sz="3000" dirty="0">
                <a:solidFill>
                  <a:srgbClr val="FF0000"/>
                </a:solidFill>
              </a:rPr>
              <a:t> </a:t>
            </a:r>
            <a:r>
              <a:rPr lang="en-GB" sz="3000" dirty="0">
                <a:solidFill>
                  <a:srgbClr val="FFC000"/>
                </a:solidFill>
              </a:rPr>
              <a:t>Raffle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401A7B-4A1A-4732-BE03-134EFACC3B8E}"/>
              </a:ext>
            </a:extLst>
          </p:cNvPr>
          <p:cNvSpPr txBox="1"/>
          <p:nvPr/>
        </p:nvSpPr>
        <p:spPr>
          <a:xfrm>
            <a:off x="8773804" y="3744685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50"/>
                </a:solidFill>
              </a:rPr>
              <a:t>Book Fayre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00BB49-02BD-4EF4-8635-A932AB054C65}"/>
              </a:ext>
            </a:extLst>
          </p:cNvPr>
          <p:cNvSpPr txBox="1"/>
          <p:nvPr/>
        </p:nvSpPr>
        <p:spPr>
          <a:xfrm>
            <a:off x="6444342" y="5845041"/>
            <a:ext cx="46589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F0"/>
                </a:solidFill>
              </a:rPr>
              <a:t>Local Business Donations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16E673-BCFF-463A-911F-9C8041B4C8A9}"/>
              </a:ext>
            </a:extLst>
          </p:cNvPr>
          <p:cNvSpPr txBox="1"/>
          <p:nvPr/>
        </p:nvSpPr>
        <p:spPr>
          <a:xfrm>
            <a:off x="1088732" y="5925872"/>
            <a:ext cx="5007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00"/>
                </a:solidFill>
              </a:rPr>
              <a:t>Co-op Community Champions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325E1-CFE6-4ACB-B119-5FD2152A47A7}"/>
              </a:ext>
            </a:extLst>
          </p:cNvPr>
          <p:cNvSpPr txBox="1"/>
          <p:nvPr/>
        </p:nvSpPr>
        <p:spPr>
          <a:xfrm>
            <a:off x="8853712" y="5036957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66"/>
                </a:solidFill>
              </a:rPr>
              <a:t>Easy Fundraising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6DF9A7-743D-4164-9998-8CD0381BC5F8}"/>
              </a:ext>
            </a:extLst>
          </p:cNvPr>
          <p:cNvSpPr txBox="1"/>
          <p:nvPr/>
        </p:nvSpPr>
        <p:spPr>
          <a:xfrm>
            <a:off x="1037771" y="4633931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FF9900"/>
                </a:solidFill>
              </a:rPr>
              <a:t>School Discos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8FC992-31EF-4CDC-A78E-DC0C40B7155E}"/>
              </a:ext>
            </a:extLst>
          </p:cNvPr>
          <p:cNvSpPr txBox="1"/>
          <p:nvPr/>
        </p:nvSpPr>
        <p:spPr>
          <a:xfrm>
            <a:off x="0" y="3595745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F0"/>
                </a:solidFill>
              </a:rPr>
              <a:t>5p Challenge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96CC25-5790-49C4-95F0-3CA80B58E01C}"/>
              </a:ext>
            </a:extLst>
          </p:cNvPr>
          <p:cNvSpPr txBox="1"/>
          <p:nvPr/>
        </p:nvSpPr>
        <p:spPr>
          <a:xfrm>
            <a:off x="8004627" y="1289958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7030A0"/>
                </a:solidFill>
              </a:rPr>
              <a:t>Christmas Fayre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6702D0-91A4-462D-A500-E7556BE8AED7}"/>
              </a:ext>
            </a:extLst>
          </p:cNvPr>
          <p:cNvSpPr txBox="1"/>
          <p:nvPr/>
        </p:nvSpPr>
        <p:spPr>
          <a:xfrm>
            <a:off x="1037770" y="1012959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1">
                    <a:lumMod val="75000"/>
                  </a:schemeClr>
                </a:solidFill>
              </a:rPr>
              <a:t>Amazon</a:t>
            </a:r>
            <a:r>
              <a:rPr lang="en-GB" sz="3000" dirty="0">
                <a:solidFill>
                  <a:srgbClr val="FF0000"/>
                </a:solidFill>
              </a:rPr>
              <a:t> </a:t>
            </a:r>
            <a:r>
              <a:rPr lang="en-GB" sz="3000" dirty="0">
                <a:solidFill>
                  <a:schemeClr val="accent1">
                    <a:lumMod val="75000"/>
                  </a:schemeClr>
                </a:solidFill>
              </a:rPr>
              <a:t>Smile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783F536-C993-41DD-A02A-BD859A00BEE8}"/>
              </a:ext>
            </a:extLst>
          </p:cNvPr>
          <p:cNvSpPr txBox="1"/>
          <p:nvPr/>
        </p:nvSpPr>
        <p:spPr>
          <a:xfrm>
            <a:off x="558799" y="2184071"/>
            <a:ext cx="3294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50"/>
                </a:solidFill>
              </a:rPr>
              <a:t>Clothing Collection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0D8ACDF-85F7-406C-A7CE-1CAC8CB15648}"/>
              </a:ext>
            </a:extLst>
          </p:cNvPr>
          <p:cNvCxnSpPr/>
          <p:nvPr/>
        </p:nvCxnSpPr>
        <p:spPr>
          <a:xfrm flipH="1">
            <a:off x="5326743" y="4887686"/>
            <a:ext cx="449943" cy="103818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7AA88AE-9D9A-4A5A-A7FE-CEF059D4AED2}"/>
              </a:ext>
            </a:extLst>
          </p:cNvPr>
          <p:cNvCxnSpPr>
            <a:cxnSpLocks/>
          </p:cNvCxnSpPr>
          <p:nvPr/>
        </p:nvCxnSpPr>
        <p:spPr>
          <a:xfrm>
            <a:off x="7119258" y="4702040"/>
            <a:ext cx="885369" cy="122383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823FE07-6025-44B0-AA2D-08355435C0F1}"/>
              </a:ext>
            </a:extLst>
          </p:cNvPr>
          <p:cNvCxnSpPr/>
          <p:nvPr/>
        </p:nvCxnSpPr>
        <p:spPr>
          <a:xfrm>
            <a:off x="8004627" y="4149743"/>
            <a:ext cx="1371602" cy="98003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D65BB0B-A5F0-407C-A724-4E3E3AE94D6A}"/>
              </a:ext>
            </a:extLst>
          </p:cNvPr>
          <p:cNvCxnSpPr/>
          <p:nvPr/>
        </p:nvCxnSpPr>
        <p:spPr>
          <a:xfrm flipH="1">
            <a:off x="3592366" y="4329461"/>
            <a:ext cx="790948" cy="581469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59B603B-A185-474E-B087-96F10DE68554}"/>
              </a:ext>
            </a:extLst>
          </p:cNvPr>
          <p:cNvCxnSpPr/>
          <p:nvPr/>
        </p:nvCxnSpPr>
        <p:spPr>
          <a:xfrm flipH="1">
            <a:off x="2445655" y="3744685"/>
            <a:ext cx="1538516" cy="15130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8D5F8AF-8F97-4277-A7D8-F67C720981E1}"/>
              </a:ext>
            </a:extLst>
          </p:cNvPr>
          <p:cNvCxnSpPr/>
          <p:nvPr/>
        </p:nvCxnSpPr>
        <p:spPr>
          <a:xfrm>
            <a:off x="8207829" y="3744685"/>
            <a:ext cx="1066800" cy="276999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C44FB2D-CACB-4D70-8D00-0CE4EA1CFC2D}"/>
              </a:ext>
            </a:extLst>
          </p:cNvPr>
          <p:cNvCxnSpPr>
            <a:cxnSpLocks/>
          </p:cNvCxnSpPr>
          <p:nvPr/>
        </p:nvCxnSpPr>
        <p:spPr>
          <a:xfrm flipV="1">
            <a:off x="8106228" y="2826310"/>
            <a:ext cx="921656" cy="23278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8028DBB-300E-44FD-A790-2DF65A329945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7589289" y="1843957"/>
            <a:ext cx="618540" cy="75181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250D4CC-D74A-492B-9628-7FAF29CDFDDE}"/>
              </a:ext>
            </a:extLst>
          </p:cNvPr>
          <p:cNvCxnSpPr/>
          <p:nvPr/>
        </p:nvCxnSpPr>
        <p:spPr>
          <a:xfrm flipV="1">
            <a:off x="6219371" y="1289958"/>
            <a:ext cx="0" cy="88934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4C8A138-AE85-48A8-AD24-22611814D889}"/>
              </a:ext>
            </a:extLst>
          </p:cNvPr>
          <p:cNvCxnSpPr/>
          <p:nvPr/>
        </p:nvCxnSpPr>
        <p:spPr>
          <a:xfrm flipH="1" flipV="1">
            <a:off x="3664858" y="1451750"/>
            <a:ext cx="1186461" cy="97698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AB1A5A-AC2F-4274-89EC-89C5BEB66052}"/>
              </a:ext>
            </a:extLst>
          </p:cNvPr>
          <p:cNvCxnSpPr>
            <a:cxnSpLocks/>
          </p:cNvCxnSpPr>
          <p:nvPr/>
        </p:nvCxnSpPr>
        <p:spPr>
          <a:xfrm flipH="1" flipV="1">
            <a:off x="3543299" y="2706499"/>
            <a:ext cx="580505" cy="35259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20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Archer</dc:creator>
  <cp:lastModifiedBy>Jo Wilkinson</cp:lastModifiedBy>
  <cp:revision>6</cp:revision>
  <cp:lastPrinted>2020-11-13T10:27:13Z</cp:lastPrinted>
  <dcterms:created xsi:type="dcterms:W3CDTF">2020-11-12T15:29:25Z</dcterms:created>
  <dcterms:modified xsi:type="dcterms:W3CDTF">2020-11-13T10:27:28Z</dcterms:modified>
</cp:coreProperties>
</file>