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4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537452-F7BE-40AA-A26D-DF84AFF174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6B506B-F79F-426F-8CEE-FECC91E412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202F39-08DE-446C-8781-9E846693C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1CD4E-6D38-4244-A1A0-DB205771A647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EE63A0-6759-4338-A596-8282FFDD0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95F513-E906-4331-B64C-75F83EC5C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8D111-14C2-4AA1-B514-42DB920B7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2218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723C3-FDFF-4876-8562-F62534BDA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AA30BB-FBE6-431B-ABBF-258E1326C5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274EF0-6F00-4B6F-9396-87AD7F579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1CD4E-6D38-4244-A1A0-DB205771A647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7933E6-3B3C-46BB-B03C-6037F3B6D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1C6285-882E-47AD-A0EF-F71409BAC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8D111-14C2-4AA1-B514-42DB920B7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2604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8B8CE3-F840-41FD-86D2-9DFF36BA0E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BD4C5D-ECBD-4055-B353-1B866C7AC9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D718E9-B04C-46FA-9A64-9749921A8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1CD4E-6D38-4244-A1A0-DB205771A647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E1098-911D-4CF8-AC15-A4C0A87FC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A791F4-E51E-4EF7-BDEE-929D5424F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8D111-14C2-4AA1-B514-42DB920B7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0285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D0794-C46C-47BB-A71F-32AE253B0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E860BC-9FF1-45E7-ACEC-403B21706D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EF2164-800E-475C-B9DE-400A25418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1CD4E-6D38-4244-A1A0-DB205771A647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2549FA-4CE7-422C-89EE-B503D4717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8DD8F2-0BE3-41F5-9E7B-C1A8F72DA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8D111-14C2-4AA1-B514-42DB920B7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6412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1BE1E-3B94-413B-89E4-1C1937AFC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FFC3F4-6CF7-4BB9-AC5A-C851AAA142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BC4AB6-6534-42F1-8267-CC19306C9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1CD4E-6D38-4244-A1A0-DB205771A647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50CF91-5E0F-453E-8B62-45DE6C05C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0146C0-05AC-432A-A721-1EBD913C6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8D111-14C2-4AA1-B514-42DB920B7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478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AB329-555A-4A38-A47E-A9A0882C4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483369-7EB7-47FB-80E4-FF7A82B9BC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9912CD-C615-4B30-A4CF-DA9FD55105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5CA8E9-A365-4381-B28D-9F3F1A4A5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1CD4E-6D38-4244-A1A0-DB205771A647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64789C-66CD-40B1-B898-41FE59BB1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45F3DC-2D46-4423-83C5-15CF8E681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8D111-14C2-4AA1-B514-42DB920B7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3369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FCF6B0-8729-484B-82E8-1D539C3847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61762E-939A-40EA-8836-984B570437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9BD9AA-83B3-4394-A6AF-1872239FBB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09D376-D501-43FC-B201-EBD76B83C5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A1DC72-09BD-4F3F-8DFF-8AF1864967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2B9BD03-2F9D-4891-8382-EC71C3AF8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1CD4E-6D38-4244-A1A0-DB205771A647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7CABD7-F3B8-448F-BBD6-BB75BD46C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63DFD5-447B-4BAC-B00A-DDE9088C5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8D111-14C2-4AA1-B514-42DB920B7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9038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36E07-80F6-4234-83CB-2405085CE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20FD06-75C7-4FD9-A418-D2EFF231D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1CD4E-6D38-4244-A1A0-DB205771A647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1DB520-14FF-4386-AEEC-AF78A0363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1A30CA-6486-4322-85F6-1E20C26E7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8D111-14C2-4AA1-B514-42DB920B7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8071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83893E-77DF-4774-B7E3-5DAB1249D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1CD4E-6D38-4244-A1A0-DB205771A647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369153-AF89-4B71-B49F-C6128DF25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05C13A-C852-432A-805F-F41BC0A15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8D111-14C2-4AA1-B514-42DB920B7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0008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C2B6C-8903-414E-99C8-FDADB69A59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4CEB2D-F0E5-43B2-80CC-39C12FC5C6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4B3B47-5A6F-4E77-9F55-1FB73A6F85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06BDEB-6C9B-4C0C-B32B-BA783EEF1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1CD4E-6D38-4244-A1A0-DB205771A647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0CF77B-5BEF-4FD1-9DF7-F3D79519A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49396B-58B9-4D57-BBAA-8A8983C6D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8D111-14C2-4AA1-B514-42DB920B7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0473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88BC83-EE8F-4517-8339-321BC238C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D9E3BC4-2623-40C0-94CA-257358004F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576DF9-9423-4ABA-BCBC-6F77596C00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9133BB-C54E-425F-A13A-B36EE468A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1CD4E-6D38-4244-A1A0-DB205771A647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3F3795-D4D0-4C81-99D8-2A2EC2CEE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E5E5EE-1A9A-459A-AB62-CD31EA217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8D111-14C2-4AA1-B514-42DB920B7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0151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5CA014-D191-45FD-BD4E-2AB37BB2D9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126706-06B3-493E-9233-229431B044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A5E7B-6994-4D54-A8B0-F037BF4AAC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A1CD4E-6D38-4244-A1A0-DB205771A647}" type="datetimeFigureOut">
              <a:rPr lang="en-GB" smtClean="0"/>
              <a:t>13/11/2020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ED966C-1E5B-4623-90D8-2BD245C83A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BA54CA-EDFB-42A3-9D8C-FA5C68974A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68D111-14C2-4AA1-B514-42DB920B7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596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28EE9617-F6F5-4D85-B47C-A518331B9D0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1319" y="2061029"/>
            <a:ext cx="2307771" cy="1683656"/>
          </a:xfrm>
          <a:prstGeom prst="rect">
            <a:avLst/>
          </a:prstGeo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5EF60D56-51DE-4610-9C3D-86C0DD57AEA5}"/>
              </a:ext>
            </a:extLst>
          </p:cNvPr>
          <p:cNvSpPr/>
          <p:nvPr/>
        </p:nvSpPr>
        <p:spPr>
          <a:xfrm>
            <a:off x="3984171" y="2202543"/>
            <a:ext cx="4223658" cy="2685143"/>
          </a:xfrm>
          <a:prstGeom prst="ellipse">
            <a:avLst/>
          </a:prstGeom>
          <a:noFill/>
          <a:ln w="635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96CD73D-9376-432F-905D-C2E0D876DA5E}"/>
              </a:ext>
            </a:extLst>
          </p:cNvPr>
          <p:cNvSpPr txBox="1"/>
          <p:nvPr/>
        </p:nvSpPr>
        <p:spPr>
          <a:xfrm>
            <a:off x="3984171" y="3744686"/>
            <a:ext cx="422365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chemeClr val="accent1">
                    <a:lumMod val="75000"/>
                  </a:schemeClr>
                </a:solidFill>
              </a:rPr>
              <a:t>What we spend the funds on…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E2B780C-8236-405A-9C21-AA78D0BB2B2B}"/>
              </a:ext>
            </a:extLst>
          </p:cNvPr>
          <p:cNvSpPr txBox="1"/>
          <p:nvPr/>
        </p:nvSpPr>
        <p:spPr>
          <a:xfrm>
            <a:off x="4688114" y="735960"/>
            <a:ext cx="281577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solidFill>
                  <a:srgbClr val="FF0000"/>
                </a:solidFill>
              </a:rPr>
              <a:t>Bouncy Funday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40B81EC-2750-4AA8-8C7A-1F27B246D78B}"/>
              </a:ext>
            </a:extLst>
          </p:cNvPr>
          <p:cNvSpPr txBox="1"/>
          <p:nvPr/>
        </p:nvSpPr>
        <p:spPr>
          <a:xfrm>
            <a:off x="8868226" y="2581650"/>
            <a:ext cx="317862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solidFill>
                  <a:srgbClr val="FFC000"/>
                </a:solidFill>
              </a:rPr>
              <a:t>Christmas</a:t>
            </a:r>
            <a:r>
              <a:rPr lang="en-GB" sz="3000" dirty="0">
                <a:solidFill>
                  <a:srgbClr val="FF0000"/>
                </a:solidFill>
              </a:rPr>
              <a:t> </a:t>
            </a:r>
            <a:r>
              <a:rPr lang="en-GB" sz="3000" dirty="0">
                <a:solidFill>
                  <a:srgbClr val="FFC000"/>
                </a:solidFill>
              </a:rPr>
              <a:t>Crackers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F00BB49-02BD-4EF4-8635-A932AB054C65}"/>
              </a:ext>
            </a:extLst>
          </p:cNvPr>
          <p:cNvSpPr txBox="1"/>
          <p:nvPr/>
        </p:nvSpPr>
        <p:spPr>
          <a:xfrm>
            <a:off x="6444342" y="5845041"/>
            <a:ext cx="465892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dirty="0">
                <a:solidFill>
                  <a:srgbClr val="00B0F0"/>
                </a:solidFill>
              </a:rPr>
              <a:t>Teachers Wish List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516E673-BCFF-463A-911F-9C8041B4C8A9}"/>
              </a:ext>
            </a:extLst>
          </p:cNvPr>
          <p:cNvSpPr txBox="1"/>
          <p:nvPr/>
        </p:nvSpPr>
        <p:spPr>
          <a:xfrm>
            <a:off x="2815770" y="5925872"/>
            <a:ext cx="323668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solidFill>
                  <a:srgbClr val="FF0000"/>
                </a:solidFill>
              </a:rPr>
              <a:t>Reading Materials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4E325E1-CFE6-4ACB-B119-5FD2152A47A7}"/>
              </a:ext>
            </a:extLst>
          </p:cNvPr>
          <p:cNvSpPr txBox="1"/>
          <p:nvPr/>
        </p:nvSpPr>
        <p:spPr>
          <a:xfrm>
            <a:off x="9267368" y="4158785"/>
            <a:ext cx="281577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solidFill>
                  <a:srgbClr val="FF0066"/>
                </a:solidFill>
              </a:rPr>
              <a:t>Easter Eggs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88FC992-31EF-4CDC-A78E-DC0C40B7155E}"/>
              </a:ext>
            </a:extLst>
          </p:cNvPr>
          <p:cNvSpPr txBox="1"/>
          <p:nvPr/>
        </p:nvSpPr>
        <p:spPr>
          <a:xfrm>
            <a:off x="-1" y="4554703"/>
            <a:ext cx="281577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dirty="0">
                <a:solidFill>
                  <a:srgbClr val="00B0F0"/>
                </a:solidFill>
              </a:rPr>
              <a:t>School Discos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C96CC25-5790-49C4-95F0-3CA80B58E01C}"/>
              </a:ext>
            </a:extLst>
          </p:cNvPr>
          <p:cNvSpPr txBox="1"/>
          <p:nvPr/>
        </p:nvSpPr>
        <p:spPr>
          <a:xfrm>
            <a:off x="8004627" y="1289958"/>
            <a:ext cx="309863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dirty="0">
                <a:solidFill>
                  <a:srgbClr val="7030A0"/>
                </a:solidFill>
              </a:rPr>
              <a:t>Cinema/Panto Trip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A6702D0-91A4-462D-A500-E7556BE8AED7}"/>
              </a:ext>
            </a:extLst>
          </p:cNvPr>
          <p:cNvSpPr txBox="1"/>
          <p:nvPr/>
        </p:nvSpPr>
        <p:spPr>
          <a:xfrm>
            <a:off x="1037770" y="1012959"/>
            <a:ext cx="281577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dirty="0">
                <a:solidFill>
                  <a:schemeClr val="accent1">
                    <a:lumMod val="75000"/>
                  </a:schemeClr>
                </a:solidFill>
              </a:rPr>
              <a:t>Santa Books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783F536-C993-41DD-A02A-BD859A00BEE8}"/>
              </a:ext>
            </a:extLst>
          </p:cNvPr>
          <p:cNvSpPr txBox="1"/>
          <p:nvPr/>
        </p:nvSpPr>
        <p:spPr>
          <a:xfrm>
            <a:off x="152842" y="2783831"/>
            <a:ext cx="329474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dirty="0">
                <a:solidFill>
                  <a:srgbClr val="00B050"/>
                </a:solidFill>
              </a:rPr>
              <a:t>Year 6 Leavers Gifts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40D8ACDF-85F7-406C-A7CE-1CAC8CB15648}"/>
              </a:ext>
            </a:extLst>
          </p:cNvPr>
          <p:cNvCxnSpPr/>
          <p:nvPr/>
        </p:nvCxnSpPr>
        <p:spPr>
          <a:xfrm flipH="1">
            <a:off x="5326743" y="4887686"/>
            <a:ext cx="449943" cy="1038186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87AA88AE-9D9A-4A5A-A7FE-CEF059D4AED2}"/>
              </a:ext>
            </a:extLst>
          </p:cNvPr>
          <p:cNvCxnSpPr>
            <a:cxnSpLocks/>
          </p:cNvCxnSpPr>
          <p:nvPr/>
        </p:nvCxnSpPr>
        <p:spPr>
          <a:xfrm>
            <a:off x="7119258" y="4702040"/>
            <a:ext cx="885369" cy="1223832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8823FE07-6025-44B0-AA2D-08355435C0F1}"/>
              </a:ext>
            </a:extLst>
          </p:cNvPr>
          <p:cNvCxnSpPr>
            <a:cxnSpLocks/>
          </p:cNvCxnSpPr>
          <p:nvPr/>
        </p:nvCxnSpPr>
        <p:spPr>
          <a:xfrm>
            <a:off x="7962900" y="4162235"/>
            <a:ext cx="1195614" cy="236985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D59B603B-A185-474E-B087-96F10DE68554}"/>
              </a:ext>
            </a:extLst>
          </p:cNvPr>
          <p:cNvCxnSpPr>
            <a:cxnSpLocks/>
          </p:cNvCxnSpPr>
          <p:nvPr/>
        </p:nvCxnSpPr>
        <p:spPr>
          <a:xfrm flipH="1">
            <a:off x="2637084" y="4158785"/>
            <a:ext cx="1592017" cy="622445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7C44FB2D-CACB-4D70-8D00-0CE4EA1CFC2D}"/>
              </a:ext>
            </a:extLst>
          </p:cNvPr>
          <p:cNvCxnSpPr>
            <a:cxnSpLocks/>
          </p:cNvCxnSpPr>
          <p:nvPr/>
        </p:nvCxnSpPr>
        <p:spPr>
          <a:xfrm flipV="1">
            <a:off x="8106228" y="2902857"/>
            <a:ext cx="761998" cy="156237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88028DBB-300E-44FD-A790-2DF65A329945}"/>
              </a:ext>
            </a:extLst>
          </p:cNvPr>
          <p:cNvCxnSpPr>
            <a:cxnSpLocks/>
            <a:stCxn id="4" idx="7"/>
          </p:cNvCxnSpPr>
          <p:nvPr/>
        </p:nvCxnSpPr>
        <p:spPr>
          <a:xfrm flipV="1">
            <a:off x="7589289" y="1843957"/>
            <a:ext cx="618540" cy="751816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E250D4CC-D74A-492B-9628-7FAF29CDFDDE}"/>
              </a:ext>
            </a:extLst>
          </p:cNvPr>
          <p:cNvCxnSpPr>
            <a:cxnSpLocks/>
          </p:cNvCxnSpPr>
          <p:nvPr/>
        </p:nvCxnSpPr>
        <p:spPr>
          <a:xfrm flipV="1">
            <a:off x="6219371" y="1289958"/>
            <a:ext cx="0" cy="889341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74C8A138-AE85-48A8-AD24-22611814D889}"/>
              </a:ext>
            </a:extLst>
          </p:cNvPr>
          <p:cNvCxnSpPr>
            <a:cxnSpLocks/>
          </p:cNvCxnSpPr>
          <p:nvPr/>
        </p:nvCxnSpPr>
        <p:spPr>
          <a:xfrm flipH="1" flipV="1">
            <a:off x="3481873" y="1419072"/>
            <a:ext cx="1374125" cy="1015528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8AAB1A5A-AC2F-4274-89EC-89C5BEB66052}"/>
              </a:ext>
            </a:extLst>
          </p:cNvPr>
          <p:cNvCxnSpPr>
            <a:cxnSpLocks/>
          </p:cNvCxnSpPr>
          <p:nvPr/>
        </p:nvCxnSpPr>
        <p:spPr>
          <a:xfrm flipH="1" flipV="1">
            <a:off x="3367447" y="3135570"/>
            <a:ext cx="690049" cy="106456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42001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30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Kirsty Archer</dc:creator>
  <cp:lastModifiedBy>Jo Wilkinson</cp:lastModifiedBy>
  <cp:revision>8</cp:revision>
  <dcterms:created xsi:type="dcterms:W3CDTF">2020-11-12T15:29:25Z</dcterms:created>
  <dcterms:modified xsi:type="dcterms:W3CDTF">2020-11-13T10:29:43Z</dcterms:modified>
</cp:coreProperties>
</file>